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59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380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745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425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60495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64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8613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413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721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663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271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311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37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57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77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46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73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566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B94AC72-740C-4480-B296-7B63C81F5A9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BAC0EFE-8F51-45FD-8E16-22C9A8D97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339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SUDOKU GAME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049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Easy(4 x 4)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429" y="1898808"/>
            <a:ext cx="10725238" cy="384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93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Medium(4 x 4)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24" y="2093976"/>
            <a:ext cx="10476073" cy="383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204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950" y="1918098"/>
            <a:ext cx="10685751" cy="362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604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Easy(9 x 9)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804" y="1795176"/>
            <a:ext cx="8740488" cy="478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716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927" y="1640874"/>
            <a:ext cx="9021656" cy="495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95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566" y="1635599"/>
            <a:ext cx="8728963" cy="475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58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error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the player add new item(image)</a:t>
            </a:r>
          </a:p>
          <a:p>
            <a:pPr lvl="1"/>
            <a:r>
              <a:rPr lang="en-US" dirty="0" smtClean="0"/>
              <a:t>Must check  isCalSafe &amp;&amp; isRawSafe &amp;&amp; isBoxSafe</a:t>
            </a:r>
          </a:p>
          <a:p>
            <a:pPr lvl="2"/>
            <a:r>
              <a:rPr lang="en-US" dirty="0" smtClean="0"/>
              <a:t>If(return false) generate some animation and red the player show red color in background in each duplicate that image again.</a:t>
            </a:r>
          </a:p>
          <a:p>
            <a:pPr lvl="2"/>
            <a:r>
              <a:rPr lang="en-US" dirty="0" smtClean="0"/>
              <a:t>Else</a:t>
            </a:r>
          </a:p>
          <a:p>
            <a:pPr lvl="3"/>
            <a:r>
              <a:rPr lang="en-US" dirty="0" smtClean="0"/>
              <a:t>Nothing will happen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849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in 4 x 4 board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949" y="1916070"/>
            <a:ext cx="9929299" cy="364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4959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in 9 x 9 board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356" y="1904084"/>
            <a:ext cx="8430545" cy="465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0468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the player is winning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the board if full and all picture invalid or isSafe (not duplicate in same raw and col and box)</a:t>
            </a:r>
          </a:p>
          <a:p>
            <a:pPr lvl="1"/>
            <a:r>
              <a:rPr lang="en-US" dirty="0" smtClean="0"/>
              <a:t>The player is win</a:t>
            </a:r>
          </a:p>
          <a:p>
            <a:pPr marL="274320" lvl="1" indent="0">
              <a:buNone/>
            </a:pPr>
            <a:r>
              <a:rPr lang="en-US" dirty="0" smtClean="0"/>
              <a:t>Else</a:t>
            </a:r>
          </a:p>
          <a:p>
            <a:pPr marL="274320" lvl="1" indent="0">
              <a:buNone/>
            </a:pPr>
            <a:r>
              <a:rPr lang="en-US" dirty="0" smtClean="0"/>
              <a:t> if the time is end &amp;&amp; the board is not full || the board is not valid)</a:t>
            </a:r>
          </a:p>
          <a:p>
            <a:pPr marL="274320" lvl="1" indent="0">
              <a:buNone/>
            </a:pPr>
            <a:r>
              <a:rPr lang="en-US" dirty="0"/>
              <a:t>	</a:t>
            </a:r>
            <a:r>
              <a:rPr lang="en-US" dirty="0" smtClean="0"/>
              <a:t>the player is losing.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459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member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285" y="1867958"/>
            <a:ext cx="4581525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407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win(redirect to win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001" y="1806257"/>
            <a:ext cx="9284093" cy="430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2198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lose(redirect to lose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496" y="1829246"/>
            <a:ext cx="10215752" cy="451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708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week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827" y="2297464"/>
            <a:ext cx="7710441" cy="265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288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863" y="1665606"/>
            <a:ext cx="6812369" cy="477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56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 group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615" y="1756524"/>
            <a:ext cx="5862865" cy="478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56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 x 4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167" y="1920355"/>
            <a:ext cx="9998081" cy="341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713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9 x 9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529" y="1885631"/>
            <a:ext cx="8317037" cy="445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37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week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11" y="2093976"/>
            <a:ext cx="11257326" cy="275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638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If start game then create new board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three level (Easy, medium, hard)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If select easy </a:t>
            </a:r>
            <a:r>
              <a:rPr lang="en-US" dirty="0" smtClean="0">
                <a:sym typeface="Wingdings" panose="05000000000000000000" pitchFamily="2" charset="2"/>
              </a:rPr>
              <a:t> generate board with 8 picture and 4 are free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If select medium generate board with 6 picture and 6 are free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If select hard  generate board with 4 picture and 12 are free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If(board 4 x 4)</a:t>
            </a:r>
          </a:p>
          <a:p>
            <a:pPr lvl="3"/>
            <a:r>
              <a:rPr lang="en-US" dirty="0">
                <a:sym typeface="Wingdings" panose="05000000000000000000" pitchFamily="2" charset="2"/>
              </a:rPr>
              <a:t>Timer is change from 1 </a:t>
            </a:r>
            <a:r>
              <a:rPr lang="en-US" dirty="0" smtClean="0">
                <a:sym typeface="Wingdings" panose="05000000000000000000" pitchFamily="2" charset="2"/>
              </a:rPr>
              <a:t>to </a:t>
            </a:r>
            <a:r>
              <a:rPr lang="en-US" dirty="0">
                <a:sym typeface="Wingdings" panose="05000000000000000000" pitchFamily="2" charset="2"/>
              </a:rPr>
              <a:t>3 minute depend on the level;</a:t>
            </a:r>
          </a:p>
          <a:p>
            <a:pPr lvl="2"/>
            <a:r>
              <a:rPr lang="en-US" dirty="0" smtClean="0"/>
              <a:t>Else</a:t>
            </a:r>
          </a:p>
          <a:p>
            <a:pPr lvl="3"/>
            <a:r>
              <a:rPr lang="en-US" dirty="0">
                <a:sym typeface="Wingdings" panose="05000000000000000000" pitchFamily="2" charset="2"/>
              </a:rPr>
              <a:t>Timer is change from </a:t>
            </a:r>
            <a:r>
              <a:rPr lang="en-US" dirty="0" smtClean="0">
                <a:sym typeface="Wingdings" panose="05000000000000000000" pitchFamily="2" charset="2"/>
              </a:rPr>
              <a:t>3 to 10 minute </a:t>
            </a:r>
            <a:r>
              <a:rPr lang="en-US" dirty="0">
                <a:sym typeface="Wingdings" panose="05000000000000000000" pitchFamily="2" charset="2"/>
              </a:rPr>
              <a:t>depend on the level;</a:t>
            </a:r>
          </a:p>
          <a:p>
            <a:pPr marL="54864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3868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389</TotalTime>
  <Words>241</Words>
  <Application>Microsoft Office PowerPoint</Application>
  <PresentationFormat>Widescreen</PresentationFormat>
  <Paragraphs>40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Calisto MT</vt:lpstr>
      <vt:lpstr>Trebuchet MS</vt:lpstr>
      <vt:lpstr>Wingdings</vt:lpstr>
      <vt:lpstr>Wingdings 2</vt:lpstr>
      <vt:lpstr>Slate</vt:lpstr>
      <vt:lpstr>SUDOKU GAME</vt:lpstr>
      <vt:lpstr>Team member</vt:lpstr>
      <vt:lpstr>First week </vt:lpstr>
      <vt:lpstr>Login page</vt:lpstr>
      <vt:lpstr>Select group page</vt:lpstr>
      <vt:lpstr>4 x 4 page</vt:lpstr>
      <vt:lpstr>9 x 9 page</vt:lpstr>
      <vt:lpstr>Second week</vt:lpstr>
      <vt:lpstr>If start game then create new board</vt:lpstr>
      <vt:lpstr>Easy(4 x 4)</vt:lpstr>
      <vt:lpstr>Medium(4 x 4)</vt:lpstr>
      <vt:lpstr>Hard</vt:lpstr>
      <vt:lpstr>Easy(9 x 9)</vt:lpstr>
      <vt:lpstr>medium</vt:lpstr>
      <vt:lpstr>hard</vt:lpstr>
      <vt:lpstr>Check error </vt:lpstr>
      <vt:lpstr>Error in 4 x 4 board</vt:lpstr>
      <vt:lpstr>Error in 9 x 9 board</vt:lpstr>
      <vt:lpstr>Check the player is winning</vt:lpstr>
      <vt:lpstr>Is win(redirect to win page</vt:lpstr>
      <vt:lpstr>If lose(redirect to lose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SUDOKU GAME</dc:title>
  <dc:creator>Mohamed Samy Mohamed Mahmoud</dc:creator>
  <cp:lastModifiedBy>Mohamed Samy Mohamed Mahmoud</cp:lastModifiedBy>
  <cp:revision>12</cp:revision>
  <dcterms:created xsi:type="dcterms:W3CDTF">2022-02-11T13:15:31Z</dcterms:created>
  <dcterms:modified xsi:type="dcterms:W3CDTF">2022-02-11T19:45:02Z</dcterms:modified>
</cp:coreProperties>
</file>

<file path=docProps/thumbnail.jpeg>
</file>